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0" r:id="rId10"/>
    <p:sldId id="261" r:id="rId11"/>
    <p:sldId id="262" r:id="rId12"/>
    <p:sldId id="263" r:id="rId13"/>
    <p:sldId id="264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4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  <p:sldId id="299" r:id="rId43"/>
    <p:sldId id="296" r:id="rId44"/>
    <p:sldId id="297" r:id="rId45"/>
    <p:sldId id="301" r:id="rId46"/>
    <p:sldId id="300" r:id="rId4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42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4A151-9E11-84B6-D4AF-733AD6BD3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4F5D5D-DE42-9B1C-610A-FD18DC41D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4B408-2D12-1536-A75F-AEFBBE2C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21D8AE-CA1D-DC4A-9CDE-37B72777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DEE193-2224-5926-A7D3-9B0BD942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1896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D4E72-592A-DFEF-7F00-0D9BC349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99A559-D88F-940C-550D-2E87073BA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E95296-DBF1-02D9-8CF9-8B7161D3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81B1BB-D294-0DA1-FB77-E964B548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130344-4BA1-99C7-E0D1-80950CB7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153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31748-7F7F-CB3C-E138-37F130021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A9FCD4-5C9D-E832-66D1-0B10837D1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610DB0-3E39-9378-33AB-F120A06F4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C257D6-C4DE-F308-774D-E5C939C2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8D5B74-A4F7-C8F9-7C99-E0CF45641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1263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EF319-C6B6-BA42-AB18-DC2E3836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DB212-F876-05D2-F2B4-CAC52C8EC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0560B-F426-32AB-E2DF-A0DD6A01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49C1E6-5ED1-09F2-6A13-7BC9F3C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1C4BFB-ED13-7C83-B634-07F66BB0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288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B07C6-DE9D-61CA-3F3F-361DDD1C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F5B5A-738D-2CC6-AC4E-B73A249BA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646607-B2F1-474F-274B-416C8C5C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ACAD42-D6F2-B80C-1426-255908A8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63C395-1FD0-8FED-758A-87443BAC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8146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0D5C2-A306-5B73-4986-886F739A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5E7E9-F8EE-5310-B1FC-7C222CDF5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FDAB11-E334-1F64-C770-9992C84EC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64F5AE-552A-5180-2118-453F07ED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484E0A-814D-911B-E35D-9AA883E6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A43155-F914-8070-B57F-C94414B4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9471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0A5A5-6C7D-4B6B-F0F9-34DEADCE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583375-F27E-807A-4961-1B11F0C35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F5E428-8525-7B2A-3A9E-2E4C95EC1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B31AC2-0B7A-747B-BBEA-5501EE240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4EB012-C3C6-6083-8CC4-26CF4A39E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CCD4BD-97FB-8C04-C7CA-CCA598A00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550425B-07E0-5457-B772-63A8895B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767510-6641-B4C4-5B38-4B9E3B02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526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CF01C-A0D4-D399-9D6B-4F087BCB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8AE5BD-CC43-EE77-3EF3-747700C6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F46200-7404-6F0B-B344-A0B7DD3E7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1742BD-865F-7EC6-384F-32A180C0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691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FD96C8B-5569-E6E0-51A4-0AF67622F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16348F-C516-9151-062E-8725C9EF0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4A8F9E-151B-2ED4-6773-E18D1AD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1632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CFBB0-8802-BFAA-FBA1-03AC3D87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931AE-8397-D319-0932-FFE91431D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D572A3-CDCE-09D7-BAD8-06D01AACC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97B29-4E6C-B68D-EB1D-9D18B19A9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5199F3-E109-9D37-6DBE-283DA4A6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474188-CB18-789A-B094-1AE2814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7892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3BF96-B4DC-AE7F-5114-5004C8E4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DA19145-C4CA-ECD3-A1FC-217E807FA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08907E-7E68-E88C-88B3-D1EBF5F2A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467FA9-FE29-1C19-2552-EFB49B972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1567DD-8B76-3821-797F-23A121972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833CE-915C-E569-AA48-C599D52E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438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199088-55BA-98B7-6D21-05262CFD5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310B34-CF0D-856E-913A-18D808DE4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6EB361-537C-ECA2-AA93-564903AD3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CD547-1617-436E-913C-7DB2B8E0A61F}" type="datetimeFigureOut">
              <a:rPr lang="es-AR" smtClean="0"/>
              <a:t>19/3/2024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12CB38-A91E-CF49-C8EC-8B2E07053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069E21-9F09-3A83-E27B-D2E555590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9D65A-A523-47F4-A16D-03D0E9689E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50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1A5FA-F2BB-20A9-6420-D6EE57D7C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2D7FB5-B6C0-A779-9EFA-39F189EB5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7375D4-AC5A-8896-B68E-84A689B0A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2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70535-28D5-E44C-B577-21FFE85B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8EA1DB5-BB4F-746C-20ED-B84F438CA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762754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B92E8-E623-2513-1531-A8F61EC3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4E7FB38-25A3-4430-79A0-8222C64C8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59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A7253-49A3-BC19-42DE-C887CC67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8E61A98-95AD-FEFC-3169-3BE8AA2B6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61441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86E21-D7F4-AFA4-84C0-9AE92F82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C044350-FAA0-23A3-116D-7AD9639BE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05D8AA-9BA0-49BE-F76A-C71A7C20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1198614"/>
            <a:ext cx="9692640" cy="264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4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31925-6639-90F5-DB03-7F914CA5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B07D048-8BA5-C590-73A9-E238214C7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80AF3C6-DB9B-0A1A-991E-B303D34EF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39" y="1208385"/>
            <a:ext cx="5313681" cy="5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7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8F783-4132-EEC6-FA64-6D873396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2CD89E6-6CBA-B821-8539-77270AF3E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76932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D3C64-80B8-4B3D-C61C-8C67FCE6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ED5FD2C-E9DB-602C-BF45-B64A12B9C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63534"/>
          </a:xfrm>
        </p:spPr>
      </p:pic>
    </p:spTree>
    <p:extLst>
      <p:ext uri="{BB962C8B-B14F-4D97-AF65-F5344CB8AC3E}">
        <p14:creationId xmlns:p14="http://schemas.microsoft.com/office/powerpoint/2010/main" val="241558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D40E6-F5C1-C3CA-7D96-68ACBEA7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FC4C331-1315-9030-8FD5-0CFD3B055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A3FDB4-47C0-1E57-ED61-083F680A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95" y="1005840"/>
            <a:ext cx="9510705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78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F2961-F61A-4637-5417-50356F2D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04D4750-1F1F-E83A-2048-80DD77198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172405-5541-A2EC-C87E-B46A2871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31" y="1268066"/>
            <a:ext cx="8541269" cy="52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4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0E6F-B7D5-F262-9235-135361F2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27A4237-1219-75AA-5076-0C083DE96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73736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373E4-DFD2-4C50-3DAC-D0D997E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71D75B2-9BDD-13F8-0922-0995DA0C8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653219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9E549-B77A-685F-9949-25B6E2FF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86A30E6-4AF8-5C07-BEF7-1BFA016C5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87174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4BECC-4671-9F05-92FE-1658494D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A630B09-00EF-5EF8-32AE-576163C66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387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43853-1C67-5B54-B1CF-79F9D416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DA8822C-C956-7980-5186-108323564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673924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4B20C-E79F-61E4-F70A-F1B98762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34E4ACF-5174-00F0-10A7-5371755F1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245455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C1793-4F90-298C-73BC-01F243F1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A346B04-36C8-0825-8E38-B510AF2F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7423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5CDE8-86E7-B878-E891-275CF6D0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5DCC31-F845-849D-2C24-0BA1E1187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466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46892-7523-5CEE-43F3-C85B0FE63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72BFD40-1034-3595-93E9-4CDB95A6E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489485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A1140-A7B6-A047-64AB-CB323F71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F464211-875D-36BC-92AB-9442734D8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24118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399AE-A7C1-51E0-E60C-9F02820F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536C9B-D012-94D2-6C29-AD877BB2F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53250"/>
          </a:xfrm>
        </p:spPr>
      </p:pic>
    </p:spTree>
    <p:extLst>
      <p:ext uri="{BB962C8B-B14F-4D97-AF65-F5344CB8AC3E}">
        <p14:creationId xmlns:p14="http://schemas.microsoft.com/office/powerpoint/2010/main" val="3084449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0B87-1A67-78B8-592C-8F6A8456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7832A0D-B01E-8A26-F0BE-1B754F944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0768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14835-9A65-5DAB-C281-4B3E75C7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B13EBA9-BAAC-BE8F-748B-6F3535DAD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250" y="0"/>
            <a:ext cx="12287250" cy="6858000"/>
          </a:xfrm>
        </p:spPr>
      </p:pic>
    </p:spTree>
    <p:extLst>
      <p:ext uri="{BB962C8B-B14F-4D97-AF65-F5344CB8AC3E}">
        <p14:creationId xmlns:p14="http://schemas.microsoft.com/office/powerpoint/2010/main" val="846866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36123-1E0D-C7B6-F1B0-D2032CD3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16A66E5-397F-D1AA-DF5B-1E82F1346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98165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907A0-29F2-C921-0E3F-C80D7EC3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2241D8-1552-260D-8510-51D47A02D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5D9E70-C51B-9302-A63C-FC01182A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57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93465-5819-1C7D-C870-DD6B6E43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02A25D6-31C4-E9D3-A9A2-135C8134A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0884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EB98E-C1EC-47B4-B96B-748DF421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40678A4-DC18-DDC9-4E87-C1716F5D7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773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D77E1-491F-C7DC-805B-8F3B1450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D0EAFEB-7521-A2A8-B135-78407AEF3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160549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19D0A-936E-F308-C4F7-98660DED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715E6BA-0213-D1B0-155A-6064EF3BA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82351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A77A9-3025-B7B9-333C-6668562C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DB2D39E-6781-45EE-2F6A-C1418E14F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3685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3791D-2F71-B2F9-AEBA-1D11ECF0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23058BA-55C2-04F3-72CF-E6F0D8199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397350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A42DB-CCCA-F257-321C-270E8CB5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3734515-2383-66A6-FF45-CCB5A80F1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137300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8E6DEE-6E6A-9FA9-2A19-13341739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73066B5-4A41-B95B-0BA3-3C1411806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9251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726B6-8763-AB18-DEAA-567323B7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7DD68D-BD91-1B1E-59C9-B3E8C20D4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3871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F57EC-E05D-64FE-9C22-55998F3C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84C27E5-2042-D447-FC47-8168BD4A5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04097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A4E75-16F4-EFA7-6A11-437079A3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2D4F5E7-1ECD-C82B-E001-7218E5F49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9094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E293C-01BD-8156-4C9C-B7BEB8CE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AF882EB-8F8A-15EA-B905-02BD4D48B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09111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414BC-9BC9-8941-4C9C-15007C5B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5C914F9-86E6-A47C-18A6-E3C05408F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7233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1C97B-4E74-7F4D-D907-A6A227C7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DF3F8C1-E5EF-0B2A-D7B1-6DCC43E78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F175AB3-2DFA-5EF2-577F-F7CF3CF0F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" y="1137920"/>
            <a:ext cx="10820400" cy="52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52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78F05-B5C6-A2CD-7D4B-EC0284DE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D79911-61B2-E5C1-ED6A-7F89457CB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92866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F9D15-6A1E-558D-4084-5165AB97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014FE08-8D84-3EB8-74E5-C7C703745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" y="0"/>
            <a:ext cx="12100560" cy="6858000"/>
          </a:xfrm>
        </p:spPr>
      </p:pic>
    </p:spTree>
    <p:extLst>
      <p:ext uri="{BB962C8B-B14F-4D97-AF65-F5344CB8AC3E}">
        <p14:creationId xmlns:p14="http://schemas.microsoft.com/office/powerpoint/2010/main" val="176023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089C6-A0F5-1B91-3905-40FF3837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3DCD9CD-20D1-320A-4DF4-CB397139A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26423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A32D6-17F7-8314-19D6-87EF1F83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BA44806-B49B-F5C6-B261-A1F412842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187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FC19E3-AF08-8F31-ADFB-7940F659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AFB8F47-7652-18CC-ECDE-DE62DECCA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5966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A6D34-2E9D-AC27-5D06-E978E79A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0EC14BC-2EC3-635A-BD10-CA027FB5B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6396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7720C-F027-9954-3845-7B44F94B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6BBB12C-CA51-0F20-832C-D9EA2BE9B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793397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Solange Rodrigo</dc:creator>
  <cp:lastModifiedBy>Solange Rodrigo</cp:lastModifiedBy>
  <cp:revision>1</cp:revision>
  <dcterms:created xsi:type="dcterms:W3CDTF">2024-03-19T16:55:00Z</dcterms:created>
  <dcterms:modified xsi:type="dcterms:W3CDTF">2024-03-19T16:55:10Z</dcterms:modified>
</cp:coreProperties>
</file>